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3"/>
  </p:handout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6" r:id="rId10"/>
    <p:sldId id="264" r:id="rId11"/>
    <p:sldId id="265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5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AE16E9-28C6-4E87-A775-DDB9C088413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39671-3101-4E56-8768-2D966864A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459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7/14/2025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School Trip- Places of Worship.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61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First……. because………..</a:t>
            </a:r>
            <a:br>
              <a:rPr lang="en-GB" dirty="0"/>
            </a:br>
            <a:r>
              <a:rPr lang="en-GB" dirty="0"/>
              <a:t>Where? When? Who? Why? What?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654" y="501162"/>
            <a:ext cx="11166231" cy="635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53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Then….  When…..If……..</a:t>
            </a:r>
            <a:br>
              <a:rPr lang="en-GB" dirty="0"/>
            </a:br>
            <a:r>
              <a:rPr lang="en-GB" dirty="0"/>
              <a:t>wouldn’t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75846"/>
            <a:ext cx="5652282" cy="67524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663" y="175846"/>
            <a:ext cx="5830368" cy="668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60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Next…..    After that…..     Soon…..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015" y="-11465"/>
            <a:ext cx="11570677" cy="719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96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7209" y="70338"/>
            <a:ext cx="6831622" cy="678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70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Later……</a:t>
            </a:r>
            <a:br>
              <a:rPr lang="en-GB" dirty="0"/>
            </a:br>
            <a:r>
              <a:rPr lang="en-GB" dirty="0"/>
              <a:t>Soon after….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915" y="0"/>
            <a:ext cx="9381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7538" y="184638"/>
            <a:ext cx="11175023" cy="667336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100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6677" y="79131"/>
            <a:ext cx="5583115" cy="677886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823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9669" y="0"/>
            <a:ext cx="7763608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4182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2323" y="1"/>
            <a:ext cx="9689123" cy="699867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43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5315" y="-105508"/>
            <a:ext cx="10137531" cy="696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865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413</TotalTime>
  <Words>44</Words>
  <Application>Microsoft Office PowerPoint</Application>
  <PresentationFormat>Widescreen</PresentationFormat>
  <Paragraphs>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 3</vt:lpstr>
      <vt:lpstr>Facet</vt:lpstr>
      <vt:lpstr>Year 2 School Trip- Places of Worship.</vt:lpstr>
      <vt:lpstr>First……. because……….. Where? When? Who? Why? What?</vt:lpstr>
      <vt:lpstr>Then….  When…..If…….. wouldn’t</vt:lpstr>
      <vt:lpstr>Next…..    After that…..     Soon…..</vt:lpstr>
      <vt:lpstr>PowerPoint Presentation</vt:lpstr>
      <vt:lpstr>Later…… Soon after….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School Trip- Places of Worship.</dc:title>
  <dc:creator>Bev Kidd</dc:creator>
  <cp:lastModifiedBy>Beverley Kidd</cp:lastModifiedBy>
  <cp:revision>5</cp:revision>
  <cp:lastPrinted>2024-05-16T09:40:47Z</cp:lastPrinted>
  <dcterms:created xsi:type="dcterms:W3CDTF">2024-05-16T07:14:23Z</dcterms:created>
  <dcterms:modified xsi:type="dcterms:W3CDTF">2025-07-14T14:46:34Z</dcterms:modified>
</cp:coreProperties>
</file>